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FEFC4E-27CE-E9ED-1AF3-0FD40A88F0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6272426-0F76-D213-5E36-1A0DCEDFB5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574E546-5EE5-D3DA-6CB2-B18423AF9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6E43C-680A-4581-ACC3-50B3918D741E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0F352C-C16D-7831-292A-819FD1994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EDC61B2-32BB-2D5A-37CE-BAC3B5937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48785-EA18-42C6-9397-720B9B438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8299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407378-938D-9003-90C5-A40BAAEC4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16D4F63-A91B-36B7-7364-8DA8394A32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3453A55-06FE-A5E9-87B0-042FB2353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6E43C-680A-4581-ACC3-50B3918D741E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4C56BFE-807E-76C5-1C42-E7EABEE3D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AE8F39F-A65D-9184-B2DD-2D7037BAD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48785-EA18-42C6-9397-720B9B438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4524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5EE5942-0C16-43DE-2786-5FFB54065F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FF8A06F-EDC3-61FB-80C1-81EBFF8843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AB930F3-AEEA-3366-C57F-DDFF89AA6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6E43C-680A-4581-ACC3-50B3918D741E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D88C69-2D0B-3C56-2CA8-1E8577CC3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272B542-456A-D5C1-6E64-34D86EA07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48785-EA18-42C6-9397-720B9B438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2052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2C6E0B7-0F28-916A-1941-62A3EDF3A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DAD1DE3-F65E-E912-09FF-137C86A82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003209D-CB6B-BB76-22EC-05D8222EE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6E43C-680A-4581-ACC3-50B3918D741E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64A84CF-3BF2-5214-6834-9057EB008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DCCCCE-D86E-4BEB-6ACB-76AE10425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48785-EA18-42C6-9397-720B9B438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418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73A7D4-7AB3-800B-0622-469C11989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FE3483A-A1F3-CD3D-F48C-EA8428B29A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FF87062-5DC0-D22C-9FDB-F5B3EAD9C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6E43C-680A-4581-ACC3-50B3918D741E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EBA7100-3838-C8FC-DB0F-604BD4052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26A3187-E83A-8502-FC70-3D2687B0B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48785-EA18-42C6-9397-720B9B438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7353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237092-522C-7C0B-307E-1B139C6A8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79B6ABF-19E0-0DB5-B26E-4A97F993DA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E412AC3-7F09-D45F-95A5-5A325AD81B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4EF86EB-B277-4113-3012-B0B01817A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6E43C-680A-4581-ACC3-50B3918D741E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AF41B6-439E-4F91-FE47-35B9814D1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0C1529F-D282-C8AC-7BFC-7B3B5000A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48785-EA18-42C6-9397-720B9B438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4038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D34B69-CC47-92B0-D272-38BB14ACA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6168A9F-B92B-1076-6687-2D01D913D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5B6D8E9-8286-6E76-0F8B-ED3AA3FA49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5B5FA0D-A3A1-498C-A5F7-4B0BB14629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95BD923-9CBB-C081-9648-C463DE0838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4720B53-9CAE-ACED-FE59-2F64332AF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6E43C-680A-4581-ACC3-50B3918D741E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5AE5B10-D928-21E2-71D8-07CFC4840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B75F32C-613D-59D2-4BAF-BEAC0E5E8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48785-EA18-42C6-9397-720B9B438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3551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6D27D1-DC2E-D1F5-4DAF-0A4EEFAD0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C3E6261-923F-33C1-7004-10EEF521E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6E43C-680A-4581-ACC3-50B3918D741E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8F2177A-044E-83E6-F1E1-A62FACEDA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7F3BCAC-2A3A-5F47-D3E7-F52942CA9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48785-EA18-42C6-9397-720B9B438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6762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868F8B1-EFFC-2734-C67A-86A97A7D0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6E43C-680A-4581-ACC3-50B3918D741E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B6010B8-2D23-B9F2-F26E-D8CDE79F9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02C4A1-3637-A899-D307-437E87B2D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48785-EA18-42C6-9397-720B9B438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4062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94887E-45DF-7AA8-9100-09171CF1B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EE85F04-9CC3-F835-8C46-74ADC0A2A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75F9DB8-1A7F-0F0D-BC21-161BEB348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5948380-2647-99FA-CE0A-430CB3C83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6E43C-680A-4581-ACC3-50B3918D741E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936F976-12B7-083D-2A9D-A8973C3FB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8DE3196-62C8-93E3-5BBA-0E18B20AF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48785-EA18-42C6-9397-720B9B438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3168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CE22B4-B9AA-4540-D486-3F3804A2B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0F86B66-0DD6-18F6-C329-B7149628FA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90D4C3A-5F4C-763D-680E-621210181B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D2569BB-707F-13AA-AEDF-9E6615EDC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6E43C-680A-4581-ACC3-50B3918D741E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F9E9C88-6816-437F-D519-3AB1389B8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A1FB6D4-6AAB-3D53-B140-294768AD4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48785-EA18-42C6-9397-720B9B438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8013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FFE2AF2-B1F1-2D0A-EC8C-6CCC2DE0D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82DAD81-4997-C1CE-B4BB-AE65E450FE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056D6B-D81B-8581-B8C7-C06547F972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36E43C-680A-4581-ACC3-50B3918D741E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A691802-0C10-994B-FE8E-21AA8CF0E2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54085A8-5668-091E-0B5A-EB35884CDC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D48785-EA18-42C6-9397-720B9B438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963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D284AF1D-16A9-2913-A2C1-3EDDBF0E2D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6251" y="797052"/>
            <a:ext cx="8858250" cy="49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3887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ラ・レコルト 枚方14</dc:creator>
  <cp:lastModifiedBy>ラ・レコルト 枚方14</cp:lastModifiedBy>
  <cp:revision>2</cp:revision>
  <dcterms:created xsi:type="dcterms:W3CDTF">2026-01-08T02:45:33Z</dcterms:created>
  <dcterms:modified xsi:type="dcterms:W3CDTF">2026-01-08T03:35:41Z</dcterms:modified>
</cp:coreProperties>
</file>